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88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85" r:id="rId60"/>
    <p:sldId id="486" r:id="rId61"/>
    <p:sldId id="487" r:id="rId62"/>
    <p:sldId id="489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3" autoAdjust="0"/>
    <p:restoredTop sz="92541" autoAdjust="0"/>
  </p:normalViewPr>
  <p:slideViewPr>
    <p:cSldViewPr>
      <p:cViewPr varScale="1">
        <p:scale>
          <a:sx n="85" d="100"/>
          <a:sy n="85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"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D5574-8ADB-0A44-9A4A-4A4A10C3FF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304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014E7-A71B-8C4C-935E-53719222A1BA}"/>
              </a:ext>
            </a:extLst>
          </p:cNvPr>
          <p:cNvSpPr txBox="1"/>
          <p:nvPr/>
        </p:nvSpPr>
        <p:spPr>
          <a:xfrm>
            <a:off x="3733800" y="32004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ADC36-3F58-7E45-AD32-A37EB6F97AC2}"/>
              </a:ext>
            </a:extLst>
          </p:cNvPr>
          <p:cNvSpPr txBox="1"/>
          <p:nvPr/>
        </p:nvSpPr>
        <p:spPr>
          <a:xfrm>
            <a:off x="2286000" y="38862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8C15-B5D6-1842-8AEC-2C1240275EF1}"/>
              </a:ext>
            </a:extLst>
          </p:cNvPr>
          <p:cNvSpPr txBox="1"/>
          <p:nvPr/>
        </p:nvSpPr>
        <p:spPr>
          <a:xfrm>
            <a:off x="5257800" y="25908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FA1D3-4D2B-BE49-B704-A10F57E8B606}"/>
              </a:ext>
            </a:extLst>
          </p:cNvPr>
          <p:cNvSpPr txBox="1"/>
          <p:nvPr/>
        </p:nvSpPr>
        <p:spPr>
          <a:xfrm>
            <a:off x="7010400" y="1981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2" r="14238"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592" b="9075"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6947</TotalTime>
  <Words>2830</Words>
  <Application>Microsoft Macintosh PowerPoint</Application>
  <PresentationFormat>Widescreen</PresentationFormat>
  <Paragraphs>851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693</cp:revision>
  <cp:lastPrinted>2017-06-26T08:05:25Z</cp:lastPrinted>
  <dcterms:created xsi:type="dcterms:W3CDTF">2008-06-28T20:57:21Z</dcterms:created>
  <dcterms:modified xsi:type="dcterms:W3CDTF">2020-08-04T17:54:26Z</dcterms:modified>
</cp:coreProperties>
</file>